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54E7-6811-622B-A4F5-1735C3AD1C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255EBD-000C-F1B9-E2D6-3E1A900D97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77A1-81F9-4097-A918-987B21F27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98B927-964B-1E40-AC78-243392878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2B469B-8E4C-578C-EFE2-969B34785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6760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3CE19-2C54-478B-9C2D-FB7C88F17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ED5213-78EF-E770-B08C-E9E9C23282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42EF9A-A531-9F69-B7CD-F59FF2714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E73C4-3D97-9E0F-95B8-ACF1119F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9571DB-558C-CD73-DAB8-7E0C076B8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2127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2F676D-4D31-7C20-5C4A-C19DCA900C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9F3CA8-3105-5D4D-A0E1-584F9E8463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694684-ADE3-8271-ABCA-83B7E4070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C08B88-54A7-CBD4-7C7B-4E9A150B4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D1899-6F5C-704B-C7C0-85600041D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9283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3C3AE-E240-1595-C2C1-28E20116D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C0D69-74EC-FD90-B287-88305AC029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B9449-D086-E3FB-0C70-57F3A57BF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0E1DE6-92CE-AC8A-0C50-4309A5AD4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5CCEE7-DE93-B52C-7256-C01002B19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0826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65D0B-2BD2-C8D6-B7B2-32D8E24D5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4F6E48-03D6-716A-77BC-FB027C22C8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C20DAD-6699-5E20-26EF-AC6EBC372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3A5128-6331-3439-7CDC-5BAE738A0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6B0D23-5D38-954D-8A48-C0079E691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3858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0FEF7-C0F5-7F0D-589E-D6899B96D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7CE71-0945-27AF-8986-DE0A9AD092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D36EB0-F334-E999-E18C-1783B70036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2EB06D-7339-3D28-8B11-55708AFC6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9330C-8B07-89C2-BF61-DFCE3B809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01C573-9736-ABC2-FDEB-6CF76B25C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58019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3F945-F6DE-506B-1EBB-B91BC71F7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C9F1EE-B145-1CB9-74E4-8B198F15F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938586-9B47-B364-550F-1B300AADC7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00415C-ECFD-83F8-95CF-2ABF1A46F4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08857C-B1A7-BE62-472C-92723E35C8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6F685C-C724-4FC5-C676-A37EC5151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BD928E-344E-A1A3-712A-3B7ED993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2F7DB8-CCA2-901A-EE63-57DF6BD24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8129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82387-B613-692B-407F-3F619A3DD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DA24C6-3B2E-A78A-C7AE-E92B7E98F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7FA661-4192-D691-C9AB-2C8783772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048980-B236-5078-028E-8C4CDF6CB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5682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27A9A0-425D-3665-B116-52CF19941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2B4B34-B3FA-BC29-ADE9-478FE13AA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736783-3E03-7D5C-20ED-C6762AE3A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5352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044C-8E60-87DB-3DEF-CF2CA128D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128144-39F6-3B95-70C1-891171892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25A52D-4C98-9F1E-F7B0-DD618AFC3E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0E10F8-D2E9-6100-A7B2-56D893D29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7450BE-8A17-0CC3-01CB-AF761BCB8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C8753F-4F65-8D67-175A-5FF93571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3424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EC284-A532-3EF8-C9F9-B3CFEE049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308938-C384-E600-D2CC-F3FDAC5068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073513-3C72-C25D-5A37-BDFDE8973F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E83F4B-4FB1-8DAF-1242-9E73A9873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31E1CF-27FC-EE3A-4D93-0AB84269C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B416FA-EF34-C14A-DB41-2E854E41F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5764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C00C24-3BF1-6305-4ED5-5C9CE9AB4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E4EF0B-547C-C798-9A98-1EFF78EF41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7B4BCA-91FE-6350-DCE1-AF04DC164C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6E790D-58F2-EA07-BA72-5F17318EA5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C93B16-3032-B005-FE8D-9178508F84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2559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8485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7d19ca1-2412-4be4-9cad-3017a7b92e67" xsi:nil="true"/>
    <z2oe xmlns="1b3e41be-d8b2-4c2a-8965-8f484ad39dc2">
      <UserInfo>
        <DisplayName/>
        <AccountId xsi:nil="true"/>
        <AccountType/>
      </UserInfo>
    </z2oe>
    <lcf76f155ced4ddcb4097134ff3c332f xmlns="1b3e41be-d8b2-4c2a-8965-8f484ad39dc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74719D8F1E6B48AF01C6E3C464902F" ma:contentTypeVersion="20" ma:contentTypeDescription="Create a new document." ma:contentTypeScope="" ma:versionID="2d52f5a070fcca8921d99e603b322fdd">
  <xsd:schema xmlns:xsd="http://www.w3.org/2001/XMLSchema" xmlns:xs="http://www.w3.org/2001/XMLSchema" xmlns:p="http://schemas.microsoft.com/office/2006/metadata/properties" xmlns:ns2="1b3e41be-d8b2-4c2a-8965-8f484ad39dc2" xmlns:ns3="47d19ca1-2412-4be4-9cad-3017a7b92e67" targetNamespace="http://schemas.microsoft.com/office/2006/metadata/properties" ma:root="true" ma:fieldsID="e8afa147eadead2510c5ab68318a4289" ns2:_="" ns3:_="">
    <xsd:import namespace="1b3e41be-d8b2-4c2a-8965-8f484ad39dc2"/>
    <xsd:import namespace="47d19ca1-2412-4be4-9cad-3017a7b92e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z2o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3e41be-d8b2-4c2a-8965-8f484ad39d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z2oe" ma:index="20" nillable="true" ma:displayName="Person or Group" ma:list="UserInfo" ma:internalName="z2o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6a4f926e-6caa-4736-a581-99400c1fd99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d19ca1-2412-4be4-9cad-3017a7b92e6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6d58de2-89f1-4fe0-ae9d-70e69c98718b}" ma:internalName="TaxCatchAll" ma:showField="CatchAllData" ma:web="47d19ca1-2412-4be4-9cad-3017a7b92e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76DE327-C21A-4666-95FE-F408AA710B6F}">
  <ds:schemaRefs>
    <ds:schemaRef ds:uri="http://schemas.microsoft.com/office/2006/metadata/properties"/>
    <ds:schemaRef ds:uri="http://schemas.microsoft.com/office/infopath/2007/PartnerControls"/>
    <ds:schemaRef ds:uri="47d19ca1-2412-4be4-9cad-3017a7b92e67"/>
    <ds:schemaRef ds:uri="1b3e41be-d8b2-4c2a-8965-8f484ad39dc2"/>
  </ds:schemaRefs>
</ds:datastoreItem>
</file>

<file path=customXml/itemProps2.xml><?xml version="1.0" encoding="utf-8"?>
<ds:datastoreItem xmlns:ds="http://schemas.openxmlformats.org/officeDocument/2006/customXml" ds:itemID="{BDE859C8-C481-4FCD-935E-E83A4FBA83E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F03252-E300-4C37-8672-666CA98D2D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3e41be-d8b2-4c2a-8965-8f484ad39dc2"/>
    <ds:schemaRef ds:uri="47d19ca1-2412-4be4-9cad-3017a7b92e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Claudia Widjaja</dc:creator>
  <cp:lastModifiedBy>Claudia Widjaja</cp:lastModifiedBy>
  <cp:revision>2</cp:revision>
  <dcterms:created xsi:type="dcterms:W3CDTF">2026-04-23T23:12:20Z</dcterms:created>
  <dcterms:modified xsi:type="dcterms:W3CDTF">2026-04-24T05:28:12Z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0x010100A874719D8F1E6B48AF01C6E3C464902F</vt:lpwstr>
  </property>
</Properties>
</file>